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7" r:id="rId2"/>
    <p:sldId id="430" r:id="rId3"/>
    <p:sldId id="433" r:id="rId4"/>
    <p:sldId id="436" r:id="rId5"/>
    <p:sldId id="432" r:id="rId6"/>
    <p:sldId id="431" r:id="rId7"/>
    <p:sldId id="435" r:id="rId8"/>
    <p:sldId id="43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1248" y="-3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0CEE7-2329-4B31-8C12-AAB64385AD8A}" type="datetimeFigureOut">
              <a:rPr lang="en-US" smtClean="0"/>
              <a:t>2/21/2020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70703-D3F5-4D34-87B4-1F2785535CCB}" type="slidenum">
              <a:rPr lang="en-US" smtClean="0"/>
              <a:t>‹#›</a:t>
            </a:fld>
            <a:endParaRPr lang="en-US"/>
          </a:p>
        </p:txBody>
      </p:sp>
    </p:spTree>
    <p:extLst>
      <p:ext uri="{BB962C8B-B14F-4D97-AF65-F5344CB8AC3E}">
        <p14:creationId xmlns:p14="http://schemas.microsoft.com/office/powerpoint/2010/main" val="128975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8025"/>
            <a:ext cx="4657725" cy="34925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02633" y="4423163"/>
            <a:ext cx="5620695" cy="308303"/>
          </a:xfrm>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43"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1"/>
            <a:ext cx="6400800" cy="1752600"/>
          </a:xfrm>
        </p:spPr>
        <p:txBody>
          <a:bodyPr/>
          <a:lstStyle>
            <a:lvl1pPr marL="0" indent="0" algn="l">
              <a:buNone/>
              <a:defRPr>
                <a:solidFill>
                  <a:schemeClr val="tx1">
                    <a:lumMod val="75000"/>
                    <a:lumOff val="2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5959A8-F258-4214-85F4-F3E8D5B9E70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285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6E0C345-93AD-43B2-ADA3-92AFFDD86D23}" type="slidenum">
              <a:rPr lang="en-US" smtClean="0"/>
              <a:t>‹#›</a:t>
            </a:fld>
            <a:endParaRPr lang="en-US"/>
          </a:p>
        </p:txBody>
      </p:sp>
    </p:spTree>
    <p:extLst>
      <p:ext uri="{BB962C8B-B14F-4D97-AF65-F5344CB8AC3E}">
        <p14:creationId xmlns:p14="http://schemas.microsoft.com/office/powerpoint/2010/main" val="350634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0F62C6E-439A-495C-9728-10443624C107}" type="slidenum">
              <a:rPr lang="en-US" smtClean="0"/>
              <a:t>‹#›</a:t>
            </a:fld>
            <a:endParaRPr lang="en-US"/>
          </a:p>
        </p:txBody>
      </p:sp>
    </p:spTree>
    <p:extLst>
      <p:ext uri="{BB962C8B-B14F-4D97-AF65-F5344CB8AC3E}">
        <p14:creationId xmlns:p14="http://schemas.microsoft.com/office/powerpoint/2010/main" val="138300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00211EE-96A9-4313-A0F5-A4986A5C0DFC}" type="slidenum">
              <a:rPr lang="en-US" smtClean="0"/>
              <a:t>‹#›</a:t>
            </a:fld>
            <a:endParaRPr lang="en-US"/>
          </a:p>
        </p:txBody>
      </p:sp>
    </p:spTree>
    <p:extLst>
      <p:ext uri="{BB962C8B-B14F-4D97-AF65-F5344CB8AC3E}">
        <p14:creationId xmlns:p14="http://schemas.microsoft.com/office/powerpoint/2010/main" val="19167120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8"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358">
                <a:solidFill>
                  <a:schemeClr val="tx2"/>
                </a:solidFill>
              </a:defRPr>
            </a:lvl1pPr>
            <a:lvl2pPr marL="457153" indent="0">
              <a:buNone/>
              <a:defRPr sz="1814">
                <a:solidFill>
                  <a:schemeClr val="tx1">
                    <a:tint val="75000"/>
                  </a:schemeClr>
                </a:solidFill>
              </a:defRPr>
            </a:lvl2pPr>
            <a:lvl3pPr marL="914305" indent="0">
              <a:buNone/>
              <a:defRPr sz="1633">
                <a:solidFill>
                  <a:schemeClr val="tx1">
                    <a:tint val="75000"/>
                  </a:schemeClr>
                </a:solidFill>
              </a:defRPr>
            </a:lvl3pPr>
            <a:lvl4pPr marL="1371458" indent="0">
              <a:buNone/>
              <a:defRPr sz="1361">
                <a:solidFill>
                  <a:schemeClr val="tx1">
                    <a:tint val="75000"/>
                  </a:schemeClr>
                </a:solidFill>
              </a:defRPr>
            </a:lvl4pPr>
            <a:lvl5pPr marL="1828610" indent="0">
              <a:buNone/>
              <a:defRPr sz="1361">
                <a:solidFill>
                  <a:schemeClr val="tx1">
                    <a:tint val="75000"/>
                  </a:schemeClr>
                </a:solidFill>
              </a:defRPr>
            </a:lvl5pPr>
            <a:lvl6pPr marL="2285763" indent="0">
              <a:buNone/>
              <a:defRPr sz="1361">
                <a:solidFill>
                  <a:schemeClr val="tx1">
                    <a:tint val="75000"/>
                  </a:schemeClr>
                </a:solidFill>
              </a:defRPr>
            </a:lvl6pPr>
            <a:lvl7pPr marL="2742915" indent="0">
              <a:buNone/>
              <a:defRPr sz="1361">
                <a:solidFill>
                  <a:schemeClr val="tx1">
                    <a:tint val="75000"/>
                  </a:schemeClr>
                </a:solidFill>
              </a:defRPr>
            </a:lvl7pPr>
            <a:lvl8pPr marL="3200068" indent="0">
              <a:buNone/>
              <a:defRPr sz="1361">
                <a:solidFill>
                  <a:schemeClr val="tx1">
                    <a:tint val="75000"/>
                  </a:schemeClr>
                </a:solidFill>
              </a:defRPr>
            </a:lvl8pPr>
            <a:lvl9pPr marL="3657220" indent="0">
              <a:buNone/>
              <a:defRPr sz="13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559DC91-08F6-4CF2-A6B5-8D0A72825B4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831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12"/>
            </a:lvl1pPr>
            <a:lvl2pPr>
              <a:defRPr sz="2358"/>
            </a:lvl2pPr>
            <a:lvl3pPr>
              <a:defRPr sz="199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12"/>
            </a:lvl1pPr>
            <a:lvl2pPr>
              <a:defRPr sz="2358"/>
            </a:lvl2pPr>
            <a:lvl3pPr>
              <a:defRPr sz="199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6FAAFB7-BDF6-4AE5-A4BB-F5C62F3A16CF}" type="slidenum">
              <a:rPr lang="en-US" smtClean="0"/>
              <a:t>‹#›</a:t>
            </a:fld>
            <a:endParaRPr lang="en-US"/>
          </a:p>
        </p:txBody>
      </p:sp>
    </p:spTree>
    <p:extLst>
      <p:ext uri="{BB962C8B-B14F-4D97-AF65-F5344CB8AC3E}">
        <p14:creationId xmlns:p14="http://schemas.microsoft.com/office/powerpoint/2010/main" val="43141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1"/>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996" b="0">
                <a:solidFill>
                  <a:schemeClr val="tx2"/>
                </a:solidFill>
              </a:defRPr>
            </a:lvl1pPr>
            <a:lvl2pPr marL="457153" indent="0">
              <a:buNone/>
              <a:defRPr sz="1996" b="1"/>
            </a:lvl2pPr>
            <a:lvl3pPr marL="914305" indent="0">
              <a:buNone/>
              <a:defRPr sz="1814" b="1"/>
            </a:lvl3pPr>
            <a:lvl4pPr marL="1371458" indent="0">
              <a:buNone/>
              <a:defRPr sz="1633" b="1"/>
            </a:lvl4pPr>
            <a:lvl5pPr marL="1828610" indent="0">
              <a:buNone/>
              <a:defRPr sz="1633" b="1"/>
            </a:lvl5pPr>
            <a:lvl6pPr marL="2285763" indent="0">
              <a:buNone/>
              <a:defRPr sz="1633" b="1"/>
            </a:lvl6pPr>
            <a:lvl7pPr marL="2742915" indent="0">
              <a:buNone/>
              <a:defRPr sz="1633" b="1"/>
            </a:lvl7pPr>
            <a:lvl8pPr marL="3200068" indent="0">
              <a:buNone/>
              <a:defRPr sz="1633" b="1"/>
            </a:lvl8pPr>
            <a:lvl9pPr marL="3657220" indent="0">
              <a:buNone/>
              <a:defRPr sz="1633" b="1"/>
            </a:lvl9pPr>
          </a:lstStyle>
          <a:p>
            <a:pPr lvl="0"/>
            <a:r>
              <a:rPr lang="en-US"/>
              <a:t>Click to edit Master text styles</a:t>
            </a:r>
          </a:p>
        </p:txBody>
      </p:sp>
      <p:sp>
        <p:nvSpPr>
          <p:cNvPr id="4" name="Content Placeholder 3"/>
          <p:cNvSpPr>
            <a:spLocks noGrp="1"/>
          </p:cNvSpPr>
          <p:nvPr>
            <p:ph sz="half" idx="2"/>
          </p:nvPr>
        </p:nvSpPr>
        <p:spPr>
          <a:xfrm>
            <a:off x="457200" y="2438401"/>
            <a:ext cx="3931920" cy="3951288"/>
          </a:xfrm>
        </p:spPr>
        <p:txBody>
          <a:bodyPr/>
          <a:lstStyle>
            <a:lvl1pPr>
              <a:defRPr sz="2358"/>
            </a:lvl1pPr>
            <a:lvl2pPr>
              <a:defRPr sz="199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1" y="1676401"/>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996" b="0" kern="1200" dirty="0" smtClean="0">
                <a:solidFill>
                  <a:schemeClr val="tx2"/>
                </a:solidFill>
                <a:latin typeface="+mn-lt"/>
                <a:ea typeface="+mn-ea"/>
                <a:cs typeface="+mn-cs"/>
              </a:defRPr>
            </a:lvl1pPr>
            <a:lvl2pPr marL="457153" indent="0">
              <a:buNone/>
              <a:defRPr sz="1996" b="1"/>
            </a:lvl2pPr>
            <a:lvl3pPr marL="914305" indent="0">
              <a:buNone/>
              <a:defRPr sz="1814" b="1"/>
            </a:lvl3pPr>
            <a:lvl4pPr marL="1371458" indent="0">
              <a:buNone/>
              <a:defRPr sz="1633" b="1"/>
            </a:lvl4pPr>
            <a:lvl5pPr marL="1828610" indent="0">
              <a:buNone/>
              <a:defRPr sz="1633" b="1"/>
            </a:lvl5pPr>
            <a:lvl6pPr marL="2285763" indent="0">
              <a:buNone/>
              <a:defRPr sz="1633" b="1"/>
            </a:lvl6pPr>
            <a:lvl7pPr marL="2742915" indent="0">
              <a:buNone/>
              <a:defRPr sz="1633" b="1"/>
            </a:lvl7pPr>
            <a:lvl8pPr marL="3200068" indent="0">
              <a:buNone/>
              <a:defRPr sz="1633" b="1"/>
            </a:lvl8pPr>
            <a:lvl9pPr marL="3657220" indent="0">
              <a:buNone/>
              <a:defRPr sz="1633" b="1"/>
            </a:lvl9pPr>
          </a:lstStyle>
          <a:p>
            <a:pPr lvl="0"/>
            <a:r>
              <a:rPr lang="en-US"/>
              <a:t>Click to edit Master text styles</a:t>
            </a:r>
          </a:p>
        </p:txBody>
      </p:sp>
      <p:sp>
        <p:nvSpPr>
          <p:cNvPr id="6" name="Content Placeholder 5"/>
          <p:cNvSpPr>
            <a:spLocks noGrp="1"/>
          </p:cNvSpPr>
          <p:nvPr>
            <p:ph sz="quarter" idx="4"/>
          </p:nvPr>
        </p:nvSpPr>
        <p:spPr>
          <a:xfrm>
            <a:off x="4754881" y="2438401"/>
            <a:ext cx="3931920" cy="3951288"/>
          </a:xfrm>
        </p:spPr>
        <p:txBody>
          <a:bodyPr/>
          <a:lstStyle>
            <a:lvl1pPr>
              <a:defRPr sz="2358"/>
            </a:lvl1pPr>
            <a:lvl2pPr>
              <a:defRPr sz="199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002FB6C7-A07A-4C75-A6D5-17CDF1F88C25}" type="slidenum">
              <a:rPr lang="en-US" smtClean="0"/>
              <a:t>‹#›</a:t>
            </a:fld>
            <a:endParaRPr lang="en-US"/>
          </a:p>
        </p:txBody>
      </p:sp>
      <p:cxnSp>
        <p:nvCxnSpPr>
          <p:cNvPr id="11" name="Straight Connector 10"/>
          <p:cNvCxnSpPr/>
          <p:nvPr/>
        </p:nvCxnSpPr>
        <p:spPr>
          <a:xfrm rot="5400000">
            <a:off x="2217818"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62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CDAADF0-C89C-4B66-956B-C60D647D2913}" type="slidenum">
              <a:rPr lang="en-US" smtClean="0"/>
              <a:t>‹#›</a:t>
            </a:fld>
            <a:endParaRPr lang="en-US"/>
          </a:p>
        </p:txBody>
      </p:sp>
    </p:spTree>
    <p:extLst>
      <p:ext uri="{BB962C8B-B14F-4D97-AF65-F5344CB8AC3E}">
        <p14:creationId xmlns:p14="http://schemas.microsoft.com/office/powerpoint/2010/main" val="104009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2F8E11E-8D19-4984-ABF6-4911BBB05208}" type="slidenum">
              <a:rPr lang="en-US" smtClean="0"/>
              <a:t>‹#›</a:t>
            </a:fld>
            <a:endParaRPr lang="en-US"/>
          </a:p>
        </p:txBody>
      </p:sp>
    </p:spTree>
    <p:extLst>
      <p:ext uri="{BB962C8B-B14F-4D97-AF65-F5344CB8AC3E}">
        <p14:creationId xmlns:p14="http://schemas.microsoft.com/office/powerpoint/2010/main" val="4071775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358" b="0"/>
            </a:lvl1pPr>
          </a:lstStyle>
          <a:p>
            <a:r>
              <a:rPr lang="en-US"/>
              <a:t>Click to edit Master title style</a:t>
            </a:r>
            <a:endParaRPr lang="en-US" dirty="0"/>
          </a:p>
        </p:txBody>
      </p:sp>
      <p:sp>
        <p:nvSpPr>
          <p:cNvPr id="3" name="Content Placeholder 2"/>
          <p:cNvSpPr>
            <a:spLocks noGrp="1"/>
          </p:cNvSpPr>
          <p:nvPr>
            <p:ph idx="1"/>
          </p:nvPr>
        </p:nvSpPr>
        <p:spPr>
          <a:xfrm>
            <a:off x="2971801" y="792080"/>
            <a:ext cx="5715000" cy="5577840"/>
          </a:xfrm>
        </p:spPr>
        <p:txBody>
          <a:bodyPr/>
          <a:lstStyle>
            <a:lvl1pPr>
              <a:defRPr sz="3175"/>
            </a:lvl1pPr>
            <a:lvl2pPr>
              <a:defRPr sz="2812"/>
            </a:lvl2pPr>
            <a:lvl3pPr>
              <a:defRPr sz="2358"/>
            </a:lvl3pPr>
            <a:lvl4pPr>
              <a:defRPr sz="1996"/>
            </a:lvl4pPr>
            <a:lvl5pPr>
              <a:defRPr sz="1996"/>
            </a:lvl5pPr>
            <a:lvl6pPr>
              <a:defRPr sz="1996"/>
            </a:lvl6pPr>
            <a:lvl7pPr>
              <a:defRPr sz="1996"/>
            </a:lvl7pPr>
            <a:lvl8pPr>
              <a:defRPr sz="1996"/>
            </a:lvl8pPr>
            <a:lvl9pPr>
              <a:defRPr sz="19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361"/>
            </a:lvl1pPr>
            <a:lvl2pPr marL="457153" indent="0">
              <a:buNone/>
              <a:defRPr sz="1179"/>
            </a:lvl2pPr>
            <a:lvl3pPr marL="914305" indent="0">
              <a:buNone/>
              <a:defRPr sz="998"/>
            </a:lvl3pPr>
            <a:lvl4pPr marL="1371458" indent="0">
              <a:buNone/>
              <a:defRPr sz="907"/>
            </a:lvl4pPr>
            <a:lvl5pPr marL="1828610" indent="0">
              <a:buNone/>
              <a:defRPr sz="907"/>
            </a:lvl5pPr>
            <a:lvl6pPr marL="2285763" indent="0">
              <a:buNone/>
              <a:defRPr sz="907"/>
            </a:lvl6pPr>
            <a:lvl7pPr marL="2742915" indent="0">
              <a:buNone/>
              <a:defRPr sz="907"/>
            </a:lvl7pPr>
            <a:lvl8pPr marL="3200068" indent="0">
              <a:buNone/>
              <a:defRPr sz="907"/>
            </a:lvl8pPr>
            <a:lvl9pPr marL="3657220"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5FC3B89-6318-4FE5-8798-B5E22387F26C}"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21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358"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175"/>
            </a:lvl1pPr>
            <a:lvl2pPr marL="457153" indent="0">
              <a:buNone/>
              <a:defRPr sz="2812"/>
            </a:lvl2pPr>
            <a:lvl3pPr marL="914305" indent="0">
              <a:buNone/>
              <a:defRPr sz="2358"/>
            </a:lvl3pPr>
            <a:lvl4pPr marL="1371458" indent="0">
              <a:buNone/>
              <a:defRPr sz="1996"/>
            </a:lvl4pPr>
            <a:lvl5pPr marL="1828610" indent="0">
              <a:buNone/>
              <a:defRPr sz="1996"/>
            </a:lvl5pPr>
            <a:lvl6pPr marL="2285763" indent="0">
              <a:buNone/>
              <a:defRPr sz="1996"/>
            </a:lvl6pPr>
            <a:lvl7pPr marL="2742915" indent="0">
              <a:buNone/>
              <a:defRPr sz="1996"/>
            </a:lvl7pPr>
            <a:lvl8pPr marL="3200068" indent="0">
              <a:buNone/>
              <a:defRPr sz="1996"/>
            </a:lvl8pPr>
            <a:lvl9pPr marL="3657220" indent="0">
              <a:buNone/>
              <a:defRPr sz="1996"/>
            </a:lvl9pPr>
          </a:lstStyle>
          <a:p>
            <a:r>
              <a:rPr lang="en-US"/>
              <a:t>Click icon to add picture</a:t>
            </a:r>
            <a:endParaRPr lang="en-US" dirty="0"/>
          </a:p>
        </p:txBody>
      </p:sp>
      <p:sp>
        <p:nvSpPr>
          <p:cNvPr id="4" name="Text Placeholder 3"/>
          <p:cNvSpPr>
            <a:spLocks noGrp="1"/>
          </p:cNvSpPr>
          <p:nvPr>
            <p:ph type="body" sz="half" idx="2"/>
          </p:nvPr>
        </p:nvSpPr>
        <p:spPr>
          <a:xfrm>
            <a:off x="457200" y="2133601"/>
            <a:ext cx="2139696" cy="4242816"/>
          </a:xfrm>
        </p:spPr>
        <p:txBody>
          <a:bodyPr/>
          <a:lstStyle>
            <a:lvl1pPr marL="0" indent="0">
              <a:buNone/>
              <a:defRPr sz="1361"/>
            </a:lvl1pPr>
            <a:lvl2pPr marL="457153" indent="0">
              <a:buNone/>
              <a:defRPr sz="1179"/>
            </a:lvl2pPr>
            <a:lvl3pPr marL="914305" indent="0">
              <a:buNone/>
              <a:defRPr sz="998"/>
            </a:lvl3pPr>
            <a:lvl4pPr marL="1371458" indent="0">
              <a:buNone/>
              <a:defRPr sz="907"/>
            </a:lvl4pPr>
            <a:lvl5pPr marL="1828610" indent="0">
              <a:buNone/>
              <a:defRPr sz="907"/>
            </a:lvl5pPr>
            <a:lvl6pPr marL="2285763" indent="0">
              <a:buNone/>
              <a:defRPr sz="907"/>
            </a:lvl6pPr>
            <a:lvl7pPr marL="2742915" indent="0">
              <a:buNone/>
              <a:defRPr sz="907"/>
            </a:lvl7pPr>
            <a:lvl8pPr marL="3200068" indent="0">
              <a:buNone/>
              <a:defRPr sz="907"/>
            </a:lvl8pPr>
            <a:lvl9pPr marL="3657220"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82DA531-9017-4F7E-B854-9F605ED387AD}" type="slidenum">
              <a:rPr lang="en-US" smtClean="0"/>
              <a:t>‹#›</a:t>
            </a:fld>
            <a:endParaRPr lang="en-US"/>
          </a:p>
        </p:txBody>
      </p:sp>
    </p:spTree>
    <p:extLst>
      <p:ext uri="{BB962C8B-B14F-4D97-AF65-F5344CB8AC3E}">
        <p14:creationId xmlns:p14="http://schemas.microsoft.com/office/powerpoint/2010/main" val="277609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633"/>
          </a:p>
        </p:txBody>
      </p:sp>
      <p:sp>
        <p:nvSpPr>
          <p:cNvPr id="2" name="Title Placeholder 1"/>
          <p:cNvSpPr>
            <a:spLocks noGrp="1"/>
          </p:cNvSpPr>
          <p:nvPr>
            <p:ph type="title"/>
          </p:nvPr>
        </p:nvSpPr>
        <p:spPr>
          <a:xfrm>
            <a:off x="457200" y="533401"/>
            <a:ext cx="8229600" cy="990600"/>
          </a:xfrm>
          <a:prstGeom prst="rect">
            <a:avLst/>
          </a:prstGeom>
        </p:spPr>
        <p:txBody>
          <a:bodyPr vert="horz" lIns="100794" tIns="50397" rIns="100794" bIns="5039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100794" tIns="50397" rIns="100794" bIns="503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1"/>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633"/>
          </a:p>
        </p:txBody>
      </p:sp>
      <p:sp>
        <p:nvSpPr>
          <p:cNvPr id="4" name="Date Placeholder 3"/>
          <p:cNvSpPr>
            <a:spLocks noGrp="1"/>
          </p:cNvSpPr>
          <p:nvPr>
            <p:ph type="dt" sz="half" idx="2"/>
          </p:nvPr>
        </p:nvSpPr>
        <p:spPr>
          <a:xfrm>
            <a:off x="457200" y="18288"/>
            <a:ext cx="2895600" cy="329184"/>
          </a:xfrm>
          <a:prstGeom prst="rect">
            <a:avLst/>
          </a:prstGeom>
        </p:spPr>
        <p:txBody>
          <a:bodyPr vert="horz" lIns="100794" tIns="50397" rIns="100794" bIns="50397" rtlCol="0" anchor="ctr"/>
          <a:lstStyle>
            <a:lvl1pPr algn="l">
              <a:defRPr sz="1179">
                <a:solidFill>
                  <a:srgbClr val="FFFFFF"/>
                </a:solidFill>
              </a:defRPr>
            </a:lvl1pPr>
          </a:lstStyle>
          <a:p>
            <a:pPr lvl="0"/>
            <a:endParaRPr lang="en-US"/>
          </a:p>
        </p:txBody>
      </p:sp>
      <p:sp>
        <p:nvSpPr>
          <p:cNvPr id="5" name="Footer Placeholder 4"/>
          <p:cNvSpPr>
            <a:spLocks noGrp="1"/>
          </p:cNvSpPr>
          <p:nvPr>
            <p:ph type="ftr" sz="quarter" idx="3"/>
          </p:nvPr>
        </p:nvSpPr>
        <p:spPr>
          <a:xfrm>
            <a:off x="3429001" y="18288"/>
            <a:ext cx="4114800" cy="329184"/>
          </a:xfrm>
          <a:prstGeom prst="rect">
            <a:avLst/>
          </a:prstGeom>
        </p:spPr>
        <p:txBody>
          <a:bodyPr vert="horz" lIns="100794" tIns="50397" rIns="100794" bIns="50397" rtlCol="0" anchor="ctr"/>
          <a:lstStyle>
            <a:lvl1pPr algn="ctr">
              <a:defRPr sz="1179">
                <a:solidFill>
                  <a:srgbClr val="FFFFFF"/>
                </a:solidFill>
              </a:defRPr>
            </a:lvl1pPr>
          </a:lstStyle>
          <a:p>
            <a:pPr lvl="0"/>
            <a:endParaRPr lang="en-US"/>
          </a:p>
        </p:txBody>
      </p:sp>
      <p:sp>
        <p:nvSpPr>
          <p:cNvPr id="6" name="Slide Number Placeholder 5"/>
          <p:cNvSpPr>
            <a:spLocks noGrp="1"/>
          </p:cNvSpPr>
          <p:nvPr>
            <p:ph type="sldNum" sz="quarter" idx="4"/>
          </p:nvPr>
        </p:nvSpPr>
        <p:spPr>
          <a:xfrm>
            <a:off x="7620001" y="18288"/>
            <a:ext cx="1066800" cy="329184"/>
          </a:xfrm>
          <a:prstGeom prst="rect">
            <a:avLst/>
          </a:prstGeom>
        </p:spPr>
        <p:txBody>
          <a:bodyPr vert="horz" lIns="100794" tIns="50397" rIns="100794" bIns="50397" rtlCol="0" anchor="ctr"/>
          <a:lstStyle>
            <a:lvl1pPr algn="l">
              <a:defRPr sz="1361" b="1">
                <a:solidFill>
                  <a:srgbClr val="FFFFFF"/>
                </a:solidFill>
              </a:defRPr>
            </a:lvl1pPr>
          </a:lstStyle>
          <a:p>
            <a:pPr lvl="0"/>
            <a:fld id="{FF43DDA8-F273-4E61-802D-6010594C127F}" type="slidenum">
              <a:rPr lang="en-US" smtClean="0"/>
              <a:t>‹#›</a:t>
            </a:fld>
            <a:endParaRPr lang="en-US"/>
          </a:p>
        </p:txBody>
      </p:sp>
    </p:spTree>
    <p:extLst>
      <p:ext uri="{BB962C8B-B14F-4D97-AF65-F5344CB8AC3E}">
        <p14:creationId xmlns:p14="http://schemas.microsoft.com/office/powerpoint/2010/main" val="3838752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05" rtl="0" eaLnBrk="1" latinLnBrk="0" hangingPunct="1">
        <a:spcBef>
          <a:spcPct val="0"/>
        </a:spcBef>
        <a:buNone/>
        <a:defRPr sz="3991" kern="1200" spc="-100" baseline="0">
          <a:solidFill>
            <a:schemeClr val="tx2"/>
          </a:solidFill>
          <a:latin typeface="+mj-lt"/>
          <a:ea typeface="+mj-ea"/>
          <a:cs typeface="+mj-cs"/>
        </a:defRPr>
      </a:lvl1pPr>
    </p:titleStyle>
    <p:bodyStyle>
      <a:lvl1pPr marL="182861" indent="-182861" algn="l" defTabSz="914305" rtl="0" eaLnBrk="1" latinLnBrk="0" hangingPunct="1">
        <a:spcBef>
          <a:spcPct val="20000"/>
        </a:spcBef>
        <a:buClr>
          <a:schemeClr val="accent1"/>
        </a:buClr>
        <a:buSzPct val="85000"/>
        <a:buFont typeface="Arial" pitchFamily="34" charset="0"/>
        <a:buChar char="•"/>
        <a:defRPr sz="2358" kern="1200">
          <a:solidFill>
            <a:schemeClr val="tx1"/>
          </a:solidFill>
          <a:latin typeface="+mn-lt"/>
          <a:ea typeface="+mn-ea"/>
          <a:cs typeface="+mn-cs"/>
        </a:defRPr>
      </a:lvl1pPr>
      <a:lvl2pPr marL="457153" indent="-182861" algn="l" defTabSz="914305" rtl="0" eaLnBrk="1" latinLnBrk="0" hangingPunct="1">
        <a:spcBef>
          <a:spcPct val="20000"/>
        </a:spcBef>
        <a:buClr>
          <a:schemeClr val="accent1"/>
        </a:buClr>
        <a:buSzPct val="85000"/>
        <a:buFont typeface="Arial" pitchFamily="34" charset="0"/>
        <a:buChar char="•"/>
        <a:defRPr sz="1996" kern="1200">
          <a:solidFill>
            <a:schemeClr val="tx1"/>
          </a:solidFill>
          <a:latin typeface="+mn-lt"/>
          <a:ea typeface="+mn-ea"/>
          <a:cs typeface="+mn-cs"/>
        </a:defRPr>
      </a:lvl2pPr>
      <a:lvl3pPr marL="731444" indent="-182861" algn="l" defTabSz="914305" rtl="0" eaLnBrk="1" latinLnBrk="0" hangingPunct="1">
        <a:spcBef>
          <a:spcPct val="20000"/>
        </a:spcBef>
        <a:buClr>
          <a:schemeClr val="accent1"/>
        </a:buClr>
        <a:buSzPct val="90000"/>
        <a:buFont typeface="Arial" pitchFamily="34" charset="0"/>
        <a:buChar char="•"/>
        <a:defRPr sz="1814" kern="1200">
          <a:solidFill>
            <a:schemeClr val="tx1"/>
          </a:solidFill>
          <a:latin typeface="+mn-lt"/>
          <a:ea typeface="+mn-ea"/>
          <a:cs typeface="+mn-cs"/>
        </a:defRPr>
      </a:lvl3pPr>
      <a:lvl4pPr marL="1005735" indent="-182861" algn="l" defTabSz="914305" rtl="0" eaLnBrk="1" latinLnBrk="0" hangingPunct="1">
        <a:spcBef>
          <a:spcPct val="20000"/>
        </a:spcBef>
        <a:buClr>
          <a:schemeClr val="accent1"/>
        </a:buClr>
        <a:buFont typeface="Arial" pitchFamily="34" charset="0"/>
        <a:buChar char="•"/>
        <a:defRPr sz="1633" kern="1200">
          <a:solidFill>
            <a:schemeClr val="tx1"/>
          </a:solidFill>
          <a:latin typeface="+mn-lt"/>
          <a:ea typeface="+mn-ea"/>
          <a:cs typeface="+mn-cs"/>
        </a:defRPr>
      </a:lvl4pPr>
      <a:lvl5pPr marL="1188597" indent="-137145" algn="l" defTabSz="914305" rtl="0" eaLnBrk="1" latinLnBrk="0" hangingPunct="1">
        <a:spcBef>
          <a:spcPct val="20000"/>
        </a:spcBef>
        <a:buClr>
          <a:schemeClr val="accent1"/>
        </a:buClr>
        <a:buSzPct val="100000"/>
        <a:buFont typeface="Arial" pitchFamily="34" charset="0"/>
        <a:buChar char="•"/>
        <a:defRPr sz="1361" kern="1200" baseline="0">
          <a:solidFill>
            <a:schemeClr val="tx1"/>
          </a:solidFill>
          <a:latin typeface="+mn-lt"/>
          <a:ea typeface="+mn-ea"/>
          <a:cs typeface="+mn-cs"/>
        </a:defRPr>
      </a:lvl5pPr>
      <a:lvl6pPr marL="1371458" indent="-182861" algn="l" defTabSz="914305" rtl="0" eaLnBrk="1" latinLnBrk="0" hangingPunct="1">
        <a:spcBef>
          <a:spcPct val="20000"/>
        </a:spcBef>
        <a:buClr>
          <a:schemeClr val="accent1"/>
        </a:buClr>
        <a:buFont typeface="Arial" pitchFamily="34" charset="0"/>
        <a:buChar char="•"/>
        <a:defRPr sz="1270" kern="1200">
          <a:solidFill>
            <a:schemeClr val="tx1"/>
          </a:solidFill>
          <a:latin typeface="+mn-lt"/>
          <a:ea typeface="+mn-ea"/>
          <a:cs typeface="+mn-cs"/>
        </a:defRPr>
      </a:lvl6pPr>
      <a:lvl7pPr marL="1554319" indent="-182861" algn="l" defTabSz="914305" rtl="0" eaLnBrk="1" latinLnBrk="0" hangingPunct="1">
        <a:spcBef>
          <a:spcPct val="20000"/>
        </a:spcBef>
        <a:buClr>
          <a:schemeClr val="accent1"/>
        </a:buClr>
        <a:buFont typeface="Arial" pitchFamily="34" charset="0"/>
        <a:buChar char="•"/>
        <a:defRPr sz="1270" kern="1200">
          <a:solidFill>
            <a:schemeClr val="tx1"/>
          </a:solidFill>
          <a:latin typeface="+mn-lt"/>
          <a:ea typeface="+mn-ea"/>
          <a:cs typeface="+mn-cs"/>
        </a:defRPr>
      </a:lvl7pPr>
      <a:lvl8pPr marL="1737180" indent="-182861" algn="l" defTabSz="914305" rtl="0" eaLnBrk="1" latinLnBrk="0" hangingPunct="1">
        <a:spcBef>
          <a:spcPct val="20000"/>
        </a:spcBef>
        <a:buClr>
          <a:schemeClr val="accent1"/>
        </a:buClr>
        <a:buFont typeface="Arial" pitchFamily="34" charset="0"/>
        <a:buChar char="•"/>
        <a:defRPr sz="1270" kern="1200">
          <a:solidFill>
            <a:schemeClr val="tx1"/>
          </a:solidFill>
          <a:latin typeface="+mn-lt"/>
          <a:ea typeface="+mn-ea"/>
          <a:cs typeface="+mn-cs"/>
        </a:defRPr>
      </a:lvl8pPr>
      <a:lvl9pPr marL="1920041" indent="-182861" algn="l" defTabSz="914305" rtl="0" eaLnBrk="1" latinLnBrk="0" hangingPunct="1">
        <a:spcBef>
          <a:spcPct val="20000"/>
        </a:spcBef>
        <a:buClr>
          <a:schemeClr val="accent1"/>
        </a:buClr>
        <a:buFont typeface="Arial" pitchFamily="34" charset="0"/>
        <a:buChar char="•"/>
        <a:defRPr sz="1270" kern="1200">
          <a:solidFill>
            <a:schemeClr val="tx1"/>
          </a:solidFill>
          <a:latin typeface="+mn-lt"/>
          <a:ea typeface="+mn-ea"/>
          <a:cs typeface="+mn-cs"/>
        </a:defRPr>
      </a:lvl9pPr>
    </p:bodyStyle>
    <p:otherStyle>
      <a:defPPr>
        <a:defRPr lang="en-US"/>
      </a:defPPr>
      <a:lvl1pPr marL="0" algn="l" defTabSz="914305" rtl="0" eaLnBrk="1" latinLnBrk="0" hangingPunct="1">
        <a:defRPr sz="1814" kern="1200">
          <a:solidFill>
            <a:schemeClr val="tx1"/>
          </a:solidFill>
          <a:latin typeface="+mn-lt"/>
          <a:ea typeface="+mn-ea"/>
          <a:cs typeface="+mn-cs"/>
        </a:defRPr>
      </a:lvl1pPr>
      <a:lvl2pPr marL="457153" algn="l" defTabSz="914305" rtl="0" eaLnBrk="1" latinLnBrk="0" hangingPunct="1">
        <a:defRPr sz="1814" kern="1200">
          <a:solidFill>
            <a:schemeClr val="tx1"/>
          </a:solidFill>
          <a:latin typeface="+mn-lt"/>
          <a:ea typeface="+mn-ea"/>
          <a:cs typeface="+mn-cs"/>
        </a:defRPr>
      </a:lvl2pPr>
      <a:lvl3pPr marL="914305" algn="l" defTabSz="914305" rtl="0" eaLnBrk="1" latinLnBrk="0" hangingPunct="1">
        <a:defRPr sz="1814" kern="1200">
          <a:solidFill>
            <a:schemeClr val="tx1"/>
          </a:solidFill>
          <a:latin typeface="+mn-lt"/>
          <a:ea typeface="+mn-ea"/>
          <a:cs typeface="+mn-cs"/>
        </a:defRPr>
      </a:lvl3pPr>
      <a:lvl4pPr marL="1371458" algn="l" defTabSz="914305" rtl="0" eaLnBrk="1" latinLnBrk="0" hangingPunct="1">
        <a:defRPr sz="1814" kern="1200">
          <a:solidFill>
            <a:schemeClr val="tx1"/>
          </a:solidFill>
          <a:latin typeface="+mn-lt"/>
          <a:ea typeface="+mn-ea"/>
          <a:cs typeface="+mn-cs"/>
        </a:defRPr>
      </a:lvl4pPr>
      <a:lvl5pPr marL="1828610" algn="l" defTabSz="914305" rtl="0" eaLnBrk="1" latinLnBrk="0" hangingPunct="1">
        <a:defRPr sz="1814" kern="1200">
          <a:solidFill>
            <a:schemeClr val="tx1"/>
          </a:solidFill>
          <a:latin typeface="+mn-lt"/>
          <a:ea typeface="+mn-ea"/>
          <a:cs typeface="+mn-cs"/>
        </a:defRPr>
      </a:lvl5pPr>
      <a:lvl6pPr marL="2285763" algn="l" defTabSz="914305" rtl="0" eaLnBrk="1" latinLnBrk="0" hangingPunct="1">
        <a:defRPr sz="1814" kern="1200">
          <a:solidFill>
            <a:schemeClr val="tx1"/>
          </a:solidFill>
          <a:latin typeface="+mn-lt"/>
          <a:ea typeface="+mn-ea"/>
          <a:cs typeface="+mn-cs"/>
        </a:defRPr>
      </a:lvl6pPr>
      <a:lvl7pPr marL="2742915" algn="l" defTabSz="914305" rtl="0" eaLnBrk="1" latinLnBrk="0" hangingPunct="1">
        <a:defRPr sz="1814" kern="1200">
          <a:solidFill>
            <a:schemeClr val="tx1"/>
          </a:solidFill>
          <a:latin typeface="+mn-lt"/>
          <a:ea typeface="+mn-ea"/>
          <a:cs typeface="+mn-cs"/>
        </a:defRPr>
      </a:lvl7pPr>
      <a:lvl8pPr marL="3200068" algn="l" defTabSz="914305" rtl="0" eaLnBrk="1" latinLnBrk="0" hangingPunct="1">
        <a:defRPr sz="1814" kern="1200">
          <a:solidFill>
            <a:schemeClr val="tx1"/>
          </a:solidFill>
          <a:latin typeface="+mn-lt"/>
          <a:ea typeface="+mn-ea"/>
          <a:cs typeface="+mn-cs"/>
        </a:defRPr>
      </a:lvl8pPr>
      <a:lvl9pPr marL="3657220" algn="l" defTabSz="914305"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png"/><Relationship Id="rId5" Type="http://schemas.openxmlformats.org/officeDocument/2006/relationships/hyperlink" Target="http://www.kansascounties.or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48320" y="1571400"/>
            <a:ext cx="9144000" cy="4147200"/>
          </a:xfrm>
        </p:spPr>
        <p:txBody>
          <a:bodyPr anchor="ctr" anchorCtr="1">
            <a:normAutofit/>
          </a:bodyPr>
          <a:lstStyle/>
          <a:p>
            <a:pPr marL="0" indent="0" algn="ctr">
              <a:buNone/>
            </a:pPr>
            <a:r>
              <a:rPr lang="en-US" sz="6600" b="1" dirty="0" smtClean="0">
                <a:latin typeface="Century Gothic" panose="020B0502020202020204" pitchFamily="34" charset="0"/>
              </a:rPr>
              <a:t>One BIG Thing</a:t>
            </a:r>
          </a:p>
          <a:p>
            <a:pPr marL="0" indent="0" algn="ctr">
              <a:buNone/>
            </a:pPr>
            <a:r>
              <a:rPr lang="en-US" sz="3200" b="1" dirty="0" smtClean="0">
                <a:latin typeface="Century Gothic" panose="020B0502020202020204" pitchFamily="34" charset="0"/>
              </a:rPr>
              <a:t>February </a:t>
            </a:r>
            <a:r>
              <a:rPr lang="en-US" sz="3200" b="1" dirty="0" smtClean="0">
                <a:latin typeface="Century Gothic" panose="020B0502020202020204" pitchFamily="34" charset="0"/>
              </a:rPr>
              <a:t>21, </a:t>
            </a:r>
            <a:r>
              <a:rPr lang="en-US" sz="3200" b="1" dirty="0" smtClean="0">
                <a:latin typeface="Century Gothic" panose="020B0502020202020204" pitchFamily="34" charset="0"/>
              </a:rPr>
              <a:t>2020</a:t>
            </a:r>
            <a:endParaRPr lang="en-US" sz="3200" b="1" dirty="0">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0" y="456840"/>
            <a:ext cx="8285760" cy="111456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887"/>
    </mc:Choice>
    <mc:Fallback>
      <p:transition spd="slow" advTm="8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EC2230"/>
                </a:solidFill>
              </a:rPr>
              <a:t>One BIG Thing</a:t>
            </a:r>
            <a:endParaRPr lang="en-US" dirty="0">
              <a:solidFill>
                <a:srgbClr val="EC2230"/>
              </a:solidFill>
            </a:endParaRP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smtClean="0"/>
              <a:t>With Jay Hall</a:t>
            </a:r>
          </a:p>
          <a:p>
            <a:pPr marL="0" indent="0" algn="ctr">
              <a:buNone/>
            </a:pPr>
            <a:r>
              <a:rPr lang="en-US" dirty="0" smtClean="0"/>
              <a:t>Kansas Association of Counties</a:t>
            </a:r>
          </a:p>
          <a:p>
            <a:pPr marL="0" indent="0" algn="ctr">
              <a:buNone/>
            </a:pPr>
            <a:r>
              <a:rPr lang="en-US" dirty="0" smtClean="0"/>
              <a:t>Legislative Policy </a:t>
            </a:r>
            <a:r>
              <a:rPr lang="en-US" dirty="0" smtClean="0"/>
              <a:t>Director and </a:t>
            </a:r>
            <a:r>
              <a:rPr lang="en-US" dirty="0" smtClean="0"/>
              <a:t>General </a:t>
            </a:r>
            <a:r>
              <a:rPr lang="en-US" dirty="0" smtClean="0"/>
              <a:t>Counsel</a:t>
            </a:r>
          </a:p>
          <a:p>
            <a:pPr marL="0" indent="0" algn="ctr">
              <a:buNone/>
            </a:pPr>
            <a:r>
              <a:rPr lang="en-US" dirty="0" smtClean="0"/>
              <a:t>and introducing</a:t>
            </a:r>
          </a:p>
          <a:p>
            <a:pPr marL="0" indent="0" algn="ctr">
              <a:buNone/>
            </a:pPr>
            <a:r>
              <a:rPr lang="en-US" dirty="0" smtClean="0"/>
              <a:t>Jo Shaw, Law Clerk </a:t>
            </a:r>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1360" y="2184840"/>
            <a:ext cx="2994278" cy="118886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07812661"/>
      </p:ext>
    </p:extLst>
  </p:cSld>
  <p:clrMapOvr>
    <a:masterClrMapping/>
  </p:clrMapOvr>
  <mc:AlternateContent xmlns:mc="http://schemas.openxmlformats.org/markup-compatibility/2006">
    <mc:Choice xmlns:p14="http://schemas.microsoft.com/office/powerpoint/2010/main" Requires="p14">
      <p:transition spd="slow" p14:dur="2000" advTm="16009"/>
    </mc:Choice>
    <mc:Fallback>
      <p:transition spd="slow" advTm="16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745" y="586740"/>
            <a:ext cx="3000895" cy="1188720"/>
          </a:xfrm>
          <a:prstGeom prst="rect">
            <a:avLst/>
          </a:prstGeom>
        </p:spPr>
      </p:pic>
      <p:sp>
        <p:nvSpPr>
          <p:cNvPr id="2" name="TextBox 1"/>
          <p:cNvSpPr txBox="1"/>
          <p:nvPr/>
        </p:nvSpPr>
        <p:spPr>
          <a:xfrm>
            <a:off x="1800226" y="2372737"/>
            <a:ext cx="5795176" cy="2554545"/>
          </a:xfrm>
          <a:prstGeom prst="rect">
            <a:avLst/>
          </a:prstGeom>
          <a:noFill/>
        </p:spPr>
        <p:txBody>
          <a:bodyPr wrap="none" rtlCol="0">
            <a:spAutoFit/>
          </a:bodyPr>
          <a:lstStyle/>
          <a:p>
            <a:pPr algn="ctr"/>
            <a:r>
              <a:rPr lang="en-US" sz="3200" dirty="0" smtClean="0">
                <a:hlinkClick r:id="rId5"/>
              </a:rPr>
              <a:t>www.kansascounties.org</a:t>
            </a:r>
            <a:endParaRPr lang="en-US" sz="3200" dirty="0" smtClean="0"/>
          </a:p>
          <a:p>
            <a:endParaRPr lang="en-US" sz="3200" dirty="0"/>
          </a:p>
          <a:p>
            <a:pPr marL="457200" indent="-457200">
              <a:buFont typeface="Arial" panose="020B0604020202020204" pitchFamily="34" charset="0"/>
              <a:buChar char="•"/>
            </a:pPr>
            <a:r>
              <a:rPr lang="en-US" sz="3200" dirty="0" smtClean="0"/>
              <a:t>Click on services</a:t>
            </a:r>
          </a:p>
          <a:p>
            <a:pPr marL="457200" indent="-457200">
              <a:buFont typeface="Arial" panose="020B0604020202020204" pitchFamily="34" charset="0"/>
              <a:buChar char="•"/>
            </a:pPr>
            <a:r>
              <a:rPr lang="en-US" sz="3200" dirty="0" smtClean="0"/>
              <a:t>Click on Legislative</a:t>
            </a:r>
          </a:p>
          <a:p>
            <a:pPr marL="457200" indent="-457200">
              <a:buFont typeface="Arial" panose="020B0604020202020204" pitchFamily="34" charset="0"/>
              <a:buChar char="•"/>
            </a:pPr>
            <a:r>
              <a:rPr lang="en-US" sz="3200" dirty="0" smtClean="0"/>
              <a:t>Click on Legislative Updates</a:t>
            </a:r>
            <a:endParaRPr lang="en-US" sz="32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21927468"/>
      </p:ext>
    </p:extLst>
  </p:cSld>
  <p:clrMapOvr>
    <a:masterClrMapping/>
  </p:clrMapOvr>
  <mc:AlternateContent xmlns:mc="http://schemas.openxmlformats.org/markup-compatibility/2006">
    <mc:Choice xmlns:p14="http://schemas.microsoft.com/office/powerpoint/2010/main" Requires="p14">
      <p:transition spd="slow" p14:dur="2000" advTm="11492"/>
    </mc:Choice>
    <mc:Fallback>
      <p:transition spd="slow" advTm="11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745" y="586740"/>
            <a:ext cx="3000895" cy="1188720"/>
          </a:xfrm>
          <a:prstGeom prst="rect">
            <a:avLst/>
          </a:prstGeom>
        </p:spPr>
      </p:pic>
      <p:sp>
        <p:nvSpPr>
          <p:cNvPr id="2" name="TextBox 1"/>
          <p:cNvSpPr txBox="1"/>
          <p:nvPr/>
        </p:nvSpPr>
        <p:spPr>
          <a:xfrm>
            <a:off x="2116658" y="2372737"/>
            <a:ext cx="5162311" cy="2123658"/>
          </a:xfrm>
          <a:prstGeom prst="rect">
            <a:avLst/>
          </a:prstGeom>
          <a:noFill/>
        </p:spPr>
        <p:txBody>
          <a:bodyPr wrap="none" rtlCol="0">
            <a:spAutoFit/>
          </a:bodyPr>
          <a:lstStyle/>
          <a:p>
            <a:pPr algn="ctr"/>
            <a:r>
              <a:rPr lang="en-US" sz="4400" dirty="0" smtClean="0"/>
              <a:t>Follow us on Twitter</a:t>
            </a:r>
          </a:p>
          <a:p>
            <a:pPr algn="ctr"/>
            <a:r>
              <a:rPr lang="en-US" sz="4400" dirty="0" smtClean="0"/>
              <a:t>@</a:t>
            </a:r>
            <a:r>
              <a:rPr lang="en-US" sz="4400" dirty="0" err="1" smtClean="0"/>
              <a:t>KansasCounties</a:t>
            </a:r>
            <a:endParaRPr lang="en-US" sz="4400" dirty="0" smtClean="0"/>
          </a:p>
          <a:p>
            <a:pPr algn="ctr"/>
            <a:r>
              <a:rPr lang="en-US" sz="4400" dirty="0" smtClean="0"/>
              <a:t>@</a:t>
            </a:r>
            <a:r>
              <a:rPr lang="en-US" sz="4400" dirty="0" err="1" smtClean="0"/>
              <a:t>JayHallKS</a:t>
            </a:r>
            <a:endParaRPr lang="en-US" sz="44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50602340"/>
      </p:ext>
    </p:extLst>
  </p:cSld>
  <p:clrMapOvr>
    <a:masterClrMapping/>
  </p:clrMapOvr>
  <mc:AlternateContent xmlns:mc="http://schemas.openxmlformats.org/markup-compatibility/2006">
    <mc:Choice xmlns:p14="http://schemas.microsoft.com/office/powerpoint/2010/main" Requires="p14">
      <p:transition spd="slow" p14:dur="2000" advTm="7212"/>
    </mc:Choice>
    <mc:Fallback>
      <p:transition spd="slow" advTm="7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745" y="586740"/>
            <a:ext cx="3000895" cy="1188720"/>
          </a:xfrm>
          <a:prstGeom prst="rect">
            <a:avLst/>
          </a:prstGeom>
        </p:spPr>
      </p:pic>
      <p:sp>
        <p:nvSpPr>
          <p:cNvPr id="3" name="TextBox 2"/>
          <p:cNvSpPr txBox="1"/>
          <p:nvPr/>
        </p:nvSpPr>
        <p:spPr>
          <a:xfrm>
            <a:off x="121445" y="2543176"/>
            <a:ext cx="9015412" cy="1323439"/>
          </a:xfrm>
          <a:prstGeom prst="rect">
            <a:avLst/>
          </a:prstGeom>
          <a:noFill/>
        </p:spPr>
        <p:txBody>
          <a:bodyPr wrap="square" rtlCol="0">
            <a:spAutoFit/>
          </a:bodyPr>
          <a:lstStyle/>
          <a:p>
            <a:pPr algn="ctr"/>
            <a:r>
              <a:rPr lang="en-US" sz="8000" dirty="0" smtClean="0"/>
              <a:t>Tobacco 21</a:t>
            </a:r>
            <a:endParaRPr lang="en-US" sz="8000" dirty="0"/>
          </a:p>
        </p:txBody>
      </p:sp>
      <p:sp>
        <p:nvSpPr>
          <p:cNvPr id="5" name="TextBox 4"/>
          <p:cNvSpPr txBox="1"/>
          <p:nvPr/>
        </p:nvSpPr>
        <p:spPr>
          <a:xfrm>
            <a:off x="2028826" y="4900613"/>
            <a:ext cx="5200650" cy="461665"/>
          </a:xfrm>
          <a:prstGeom prst="rect">
            <a:avLst/>
          </a:prstGeom>
          <a:noFill/>
        </p:spPr>
        <p:txBody>
          <a:bodyPr wrap="square" rtlCol="0">
            <a:spAutoFit/>
          </a:bodyPr>
          <a:lstStyle/>
          <a:p>
            <a:pPr algn="ctr"/>
            <a:r>
              <a:rPr lang="en-US" sz="2400" dirty="0" smtClean="0"/>
              <a:t>Up in smoke?</a:t>
            </a:r>
            <a:endParaRPr lang="en-US" sz="24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8736949"/>
      </p:ext>
    </p:extLst>
  </p:cSld>
  <p:clrMapOvr>
    <a:masterClrMapping/>
  </p:clrMapOvr>
  <mc:AlternateContent xmlns:mc="http://schemas.openxmlformats.org/markup-compatibility/2006">
    <mc:Choice xmlns:p14="http://schemas.microsoft.com/office/powerpoint/2010/main" Requires="p14">
      <p:transition spd="slow" p14:dur="2000" advTm="16717"/>
    </mc:Choice>
    <mc:Fallback>
      <p:transition spd="slow" advTm="16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745" y="586740"/>
            <a:ext cx="3000895" cy="1188720"/>
          </a:xfrm>
          <a:prstGeom prst="rect">
            <a:avLst/>
          </a:prstGeom>
        </p:spPr>
      </p:pic>
      <p:sp>
        <p:nvSpPr>
          <p:cNvPr id="3" name="TextBox 2"/>
          <p:cNvSpPr txBox="1"/>
          <p:nvPr/>
        </p:nvSpPr>
        <p:spPr>
          <a:xfrm>
            <a:off x="1" y="2343150"/>
            <a:ext cx="9144000" cy="440120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No smoking on the gaming floor (does not include Tribal casinos)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smtClean="0"/>
              <a:t>Potential impact </a:t>
            </a:r>
            <a:r>
              <a:rPr lang="en-US" sz="3200" smtClean="0"/>
              <a:t>on revenues</a:t>
            </a:r>
            <a:endParaRPr lang="en-US" sz="3200" dirty="0" smtClean="0"/>
          </a:p>
          <a:p>
            <a:pPr marL="342900" indent="-342900">
              <a:buFont typeface="Arial" panose="020B0604020202020204" pitchFamily="34" charset="0"/>
              <a:buChar char="•"/>
            </a:pPr>
            <a:endParaRPr lang="en-US" sz="3200" dirty="0"/>
          </a:p>
          <a:p>
            <a:endParaRPr lang="en-US" sz="3200" dirty="0" smtClean="0"/>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endParaRPr lang="en-US" sz="2400" dirty="0" smtClean="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99569226"/>
      </p:ext>
    </p:extLst>
  </p:cSld>
  <p:clrMapOvr>
    <a:masterClrMapping/>
  </p:clrMapOvr>
  <mc:AlternateContent xmlns:mc="http://schemas.openxmlformats.org/markup-compatibility/2006">
    <mc:Choice xmlns:p14="http://schemas.microsoft.com/office/powerpoint/2010/main" Requires="p14">
      <p:transition spd="slow" p14:dur="2000" advTm="17348"/>
    </mc:Choice>
    <mc:Fallback>
      <p:transition spd="slow" advTm="17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745" y="586740"/>
            <a:ext cx="3000895" cy="1188720"/>
          </a:xfrm>
          <a:prstGeom prst="rect">
            <a:avLst/>
          </a:prstGeom>
        </p:spPr>
      </p:pic>
      <p:sp>
        <p:nvSpPr>
          <p:cNvPr id="3" name="TextBox 2"/>
          <p:cNvSpPr txBox="1"/>
          <p:nvPr/>
        </p:nvSpPr>
        <p:spPr>
          <a:xfrm>
            <a:off x="31100" y="2314573"/>
            <a:ext cx="9112900" cy="1231106"/>
          </a:xfrm>
          <a:prstGeom prst="rect">
            <a:avLst/>
          </a:prstGeom>
          <a:noFill/>
        </p:spPr>
        <p:txBody>
          <a:bodyPr wrap="square" rtlCol="0">
            <a:spAutoFit/>
          </a:bodyPr>
          <a:lstStyle/>
          <a:p>
            <a:r>
              <a:rPr lang="en-US" sz="7400" dirty="0" smtClean="0"/>
              <a:t>And Before </a:t>
            </a:r>
            <a:r>
              <a:rPr lang="en-US" sz="7400" dirty="0" smtClean="0"/>
              <a:t>We </a:t>
            </a:r>
            <a:r>
              <a:rPr lang="en-US" sz="7400" dirty="0" smtClean="0"/>
              <a:t>Go…</a:t>
            </a:r>
            <a:endParaRPr lang="en-US" sz="74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61737756"/>
      </p:ext>
    </p:extLst>
  </p:cSld>
  <p:clrMapOvr>
    <a:masterClrMapping/>
  </p:clrMapOvr>
  <mc:AlternateContent xmlns:mc="http://schemas.openxmlformats.org/markup-compatibility/2006">
    <mc:Choice xmlns:p14="http://schemas.microsoft.com/office/powerpoint/2010/main" Requires="p14">
      <p:transition spd="slow" p14:dur="2000" advTm="6417"/>
    </mc:Choice>
    <mc:Fallback>
      <p:transition spd="slow" advTm="6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745" y="586740"/>
            <a:ext cx="3000895" cy="1188720"/>
          </a:xfrm>
          <a:prstGeom prst="rect">
            <a:avLst/>
          </a:prstGeom>
        </p:spPr>
      </p:pic>
      <p:sp>
        <p:nvSpPr>
          <p:cNvPr id="2" name="TextBox 1"/>
          <p:cNvSpPr txBox="1"/>
          <p:nvPr/>
        </p:nvSpPr>
        <p:spPr>
          <a:xfrm>
            <a:off x="20928" y="1796117"/>
            <a:ext cx="9123072" cy="3231654"/>
          </a:xfrm>
          <a:prstGeom prst="rect">
            <a:avLst/>
          </a:prstGeom>
          <a:noFill/>
        </p:spPr>
        <p:txBody>
          <a:bodyPr wrap="square" rtlCol="0">
            <a:spAutoFit/>
          </a:bodyPr>
          <a:lstStyle/>
          <a:p>
            <a:pPr algn="ctr"/>
            <a:r>
              <a:rPr lang="en-US" sz="2000" dirty="0" smtClean="0"/>
              <a:t>Hearings the week of February </a:t>
            </a:r>
            <a:r>
              <a:rPr lang="en-US" sz="2000" dirty="0" smtClean="0"/>
              <a:t>24, 2020</a:t>
            </a:r>
          </a:p>
          <a:p>
            <a:pPr algn="ctr"/>
            <a:endParaRPr lang="en-US" sz="2000" dirty="0"/>
          </a:p>
          <a:p>
            <a:pPr algn="just"/>
            <a:r>
              <a:rPr lang="en-US" sz="2000" dirty="0" smtClean="0"/>
              <a:t>This week is Turnaround. That means instead of lots of hearings, both the House and Senate will be on the floor working through various bills that have passed through committee already this session.</a:t>
            </a:r>
          </a:p>
          <a:p>
            <a:pPr algn="just"/>
            <a:endParaRPr lang="en-US" sz="2000" dirty="0"/>
          </a:p>
          <a:p>
            <a:pPr algn="just"/>
            <a:r>
              <a:rPr lang="en-US" sz="2000" dirty="0" smtClean="0"/>
              <a:t>Don’t forget, KAC has “Coffee at the Capitol” on Thursday, February 27, 2020 from 8 AM until 11 AM. Stop by the second floor to visit with KAC staff and other county officials.</a:t>
            </a:r>
            <a:endParaRPr lang="en-US" sz="2000" dirty="0" smtClean="0"/>
          </a:p>
          <a:p>
            <a:endParaRPr lang="en-US" sz="1200" dirty="0"/>
          </a:p>
          <a:p>
            <a:pPr algn="just"/>
            <a:endParaRPr lang="en-US" sz="1200" dirty="0" smtClean="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80213343"/>
      </p:ext>
    </p:extLst>
  </p:cSld>
  <p:clrMapOvr>
    <a:masterClrMapping/>
  </p:clrMapOvr>
  <mc:AlternateContent xmlns:mc="http://schemas.openxmlformats.org/markup-compatibility/2006">
    <mc:Choice xmlns:p14="http://schemas.microsoft.com/office/powerpoint/2010/main" Requires="p14">
      <p:transition spd="slow" p14:dur="2000" advTm="28985"/>
    </mc:Choice>
    <mc:Fallback>
      <p:transition spd="slow" advTm="28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3836</TotalTime>
  <Words>161</Words>
  <Application>Microsoft Office PowerPoint</Application>
  <PresentationFormat>On-screen Show (4:3)</PresentationFormat>
  <Paragraphs>35</Paragraphs>
  <Slides>8</Slides>
  <Notes>1</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Clarity</vt:lpstr>
      <vt:lpstr>PowerPoint Presentation</vt:lpstr>
      <vt:lpstr>One BIG Thing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Armbruster</dc:creator>
  <cp:lastModifiedBy>Jay Hall</cp:lastModifiedBy>
  <cp:revision>40</cp:revision>
  <dcterms:created xsi:type="dcterms:W3CDTF">2018-10-05T02:34:33Z</dcterms:created>
  <dcterms:modified xsi:type="dcterms:W3CDTF">2020-02-21T20:55:53Z</dcterms:modified>
</cp:coreProperties>
</file>